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0" d="100"/>
          <a:sy n="60" d="100"/>
        </p:scale>
        <p:origin x="1272" y="7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68C82-530E-4D34-B7E8-11D4B55B3AC7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B3DFF-9CCF-4C40-8E92-0EEDF0B381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6500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68C82-530E-4D34-B7E8-11D4B55B3AC7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B3DFF-9CCF-4C40-8E92-0EEDF0B381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573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68C82-530E-4D34-B7E8-11D4B55B3AC7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B3DFF-9CCF-4C40-8E92-0EEDF0B381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376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68C82-530E-4D34-B7E8-11D4B55B3AC7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B3DFF-9CCF-4C40-8E92-0EEDF0B381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449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68C82-530E-4D34-B7E8-11D4B55B3AC7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B3DFF-9CCF-4C40-8E92-0EEDF0B381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900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68C82-530E-4D34-B7E8-11D4B55B3AC7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B3DFF-9CCF-4C40-8E92-0EEDF0B381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688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68C82-530E-4D34-B7E8-11D4B55B3AC7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B3DFF-9CCF-4C40-8E92-0EEDF0B381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129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68C82-530E-4D34-B7E8-11D4B55B3AC7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B3DFF-9CCF-4C40-8E92-0EEDF0B381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024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68C82-530E-4D34-B7E8-11D4B55B3AC7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B3DFF-9CCF-4C40-8E92-0EEDF0B381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65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68C82-530E-4D34-B7E8-11D4B55B3AC7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B3DFF-9CCF-4C40-8E92-0EEDF0B381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781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68C82-530E-4D34-B7E8-11D4B55B3AC7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B3DFF-9CCF-4C40-8E92-0EEDF0B381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932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768C82-530E-4D34-B7E8-11D4B55B3AC7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3B3DFF-9CCF-4C40-8E92-0EEDF0B381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584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610821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с. </a:t>
            </a:r>
            <a:r>
              <a:rPr lang="ru-RU" sz="2800" dirty="0" err="1" smtClean="0"/>
              <a:t>Новиково</a:t>
            </a:r>
            <a:endParaRPr lang="ru-RU" sz="28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97878" y="1239715"/>
            <a:ext cx="5399698" cy="4949948"/>
          </a:xfrm>
        </p:spPr>
        <p:txBody>
          <a:bodyPr/>
          <a:lstStyle/>
          <a:p>
            <a:r>
              <a:rPr lang="ru-RU" dirty="0" smtClean="0"/>
              <a:t>Было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6075485" y="1239715"/>
            <a:ext cx="5279903" cy="4949947"/>
          </a:xfrm>
        </p:spPr>
        <p:txBody>
          <a:bodyPr/>
          <a:lstStyle/>
          <a:p>
            <a:r>
              <a:rPr lang="ru-RU" dirty="0" smtClean="0"/>
              <a:t>Стало</a:t>
            </a: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/>
          <a:srcRect l="22280" t="4382" r="32417" b="15030"/>
          <a:stretch/>
        </p:blipFill>
        <p:spPr>
          <a:xfrm>
            <a:off x="6188149" y="1580203"/>
            <a:ext cx="4672013" cy="4727934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6390980" y="1838122"/>
            <a:ext cx="1363579" cy="129083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9410157" y="3958728"/>
            <a:ext cx="995516" cy="67105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/>
          <a:srcRect l="22632" t="11209" r="43860" b="38421"/>
          <a:stretch/>
        </p:blipFill>
        <p:spPr>
          <a:xfrm>
            <a:off x="305152" y="1660161"/>
            <a:ext cx="5554787" cy="4696848"/>
          </a:xfrm>
          <a:prstGeom prst="rect">
            <a:avLst/>
          </a:prstGeom>
        </p:spPr>
      </p:pic>
      <p:sp>
        <p:nvSpPr>
          <p:cNvPr id="17" name="Овал 16"/>
          <p:cNvSpPr/>
          <p:nvPr/>
        </p:nvSpPr>
        <p:spPr>
          <a:xfrm>
            <a:off x="597878" y="1838122"/>
            <a:ext cx="1363579" cy="129083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459705" y="4423949"/>
            <a:ext cx="997763" cy="67105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2912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33860" t="34133" r="39123" b="24385"/>
          <a:stretch/>
        </p:blipFill>
        <p:spPr>
          <a:xfrm>
            <a:off x="839788" y="1969874"/>
            <a:ext cx="3940760" cy="340338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36666" t="23372" r="37895" b="37486"/>
          <a:stretch/>
        </p:blipFill>
        <p:spPr>
          <a:xfrm>
            <a:off x="6097588" y="1701404"/>
            <a:ext cx="4652211" cy="4026568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610821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с. Вторая Падь</a:t>
            </a:r>
            <a:endParaRPr lang="ru-RU" sz="28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97878" y="1239715"/>
            <a:ext cx="5399698" cy="4949948"/>
          </a:xfrm>
        </p:spPr>
        <p:txBody>
          <a:bodyPr/>
          <a:lstStyle/>
          <a:p>
            <a:r>
              <a:rPr lang="ru-RU" dirty="0" smtClean="0"/>
              <a:t>Было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6075485" y="1239715"/>
            <a:ext cx="5279903" cy="4949947"/>
          </a:xfrm>
        </p:spPr>
        <p:txBody>
          <a:bodyPr/>
          <a:lstStyle/>
          <a:p>
            <a:r>
              <a:rPr lang="ru-RU" dirty="0" smtClean="0"/>
              <a:t>Стало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8525535" y="3650519"/>
            <a:ext cx="1709329" cy="162733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764632" y="3192379"/>
            <a:ext cx="2406315" cy="157287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3958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30263" t="39903" r="42456" b="19240"/>
          <a:stretch/>
        </p:blipFill>
        <p:spPr>
          <a:xfrm>
            <a:off x="803179" y="1877299"/>
            <a:ext cx="4989095" cy="42030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7226" t="22785" r="44153" b="36261"/>
          <a:stretch/>
        </p:blipFill>
        <p:spPr>
          <a:xfrm>
            <a:off x="6288504" y="1954546"/>
            <a:ext cx="5261811" cy="4235116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610821"/>
          </a:xfrm>
        </p:spPr>
        <p:txBody>
          <a:bodyPr>
            <a:normAutofit/>
          </a:bodyPr>
          <a:lstStyle/>
          <a:p>
            <a:r>
              <a:rPr lang="ru-RU" sz="2800" dirty="0"/>
              <a:t>р</a:t>
            </a:r>
            <a:r>
              <a:rPr lang="ru-RU" sz="2800" dirty="0" smtClean="0"/>
              <a:t>айон с. Новое</a:t>
            </a:r>
            <a:endParaRPr lang="ru-RU" sz="28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97878" y="1239715"/>
            <a:ext cx="5399698" cy="4949948"/>
          </a:xfrm>
        </p:spPr>
        <p:txBody>
          <a:bodyPr/>
          <a:lstStyle/>
          <a:p>
            <a:r>
              <a:rPr lang="ru-RU" dirty="0" smtClean="0"/>
              <a:t>Было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6075485" y="1239715"/>
            <a:ext cx="5279903" cy="4949947"/>
          </a:xfrm>
        </p:spPr>
        <p:txBody>
          <a:bodyPr/>
          <a:lstStyle/>
          <a:p>
            <a:r>
              <a:rPr lang="ru-RU" dirty="0" smtClean="0"/>
              <a:t>Стало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8220735" y="2901021"/>
            <a:ext cx="1709329" cy="162733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2440330" y="2290684"/>
            <a:ext cx="1779360" cy="15754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800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5482" t="9754" r="30017" b="25658"/>
          <a:stretch/>
        </p:blipFill>
        <p:spPr>
          <a:xfrm>
            <a:off x="597878" y="1822831"/>
            <a:ext cx="5147807" cy="420286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8772" t="27739" r="41579" b="26101"/>
          <a:stretch/>
        </p:blipFill>
        <p:spPr>
          <a:xfrm>
            <a:off x="6464969" y="1881329"/>
            <a:ext cx="4732420" cy="4144369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610821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г. Корсаков</a:t>
            </a:r>
            <a:endParaRPr lang="ru-RU" sz="28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97878" y="1239715"/>
            <a:ext cx="5399698" cy="4949948"/>
          </a:xfrm>
        </p:spPr>
        <p:txBody>
          <a:bodyPr/>
          <a:lstStyle/>
          <a:p>
            <a:r>
              <a:rPr lang="ru-RU" dirty="0" smtClean="0"/>
              <a:t>Было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6075485" y="1239715"/>
            <a:ext cx="5279903" cy="4949947"/>
          </a:xfrm>
        </p:spPr>
        <p:txBody>
          <a:bodyPr/>
          <a:lstStyle/>
          <a:p>
            <a:r>
              <a:rPr lang="ru-RU" dirty="0" smtClean="0"/>
              <a:t>Стало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6994358" y="3641559"/>
            <a:ext cx="1892969" cy="185192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839788" y="3416968"/>
            <a:ext cx="2208829" cy="21120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6311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9211" t="12077" r="11127" b="9166"/>
          <a:stretch/>
        </p:blipFill>
        <p:spPr>
          <a:xfrm>
            <a:off x="5868987" y="2061410"/>
            <a:ext cx="5358064" cy="3978442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610821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с. Раздольное</a:t>
            </a:r>
            <a:endParaRPr lang="ru-RU" sz="28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97878" y="1239715"/>
            <a:ext cx="5399698" cy="4949948"/>
          </a:xfrm>
        </p:spPr>
        <p:txBody>
          <a:bodyPr/>
          <a:lstStyle/>
          <a:p>
            <a:r>
              <a:rPr lang="ru-RU" dirty="0" smtClean="0"/>
              <a:t>Было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6075485" y="1239715"/>
            <a:ext cx="5279903" cy="4949947"/>
          </a:xfrm>
        </p:spPr>
        <p:txBody>
          <a:bodyPr/>
          <a:lstStyle/>
          <a:p>
            <a:r>
              <a:rPr lang="ru-RU" dirty="0" smtClean="0"/>
              <a:t>Стало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6438547" y="3609475"/>
            <a:ext cx="1267265" cy="102114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839788" y="3416968"/>
            <a:ext cx="2208829" cy="21120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34825" t="21969" r="23509" b="23294"/>
          <a:stretch/>
        </p:blipFill>
        <p:spPr>
          <a:xfrm>
            <a:off x="348016" y="2061410"/>
            <a:ext cx="5080000" cy="3753853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8319726" y="2770035"/>
            <a:ext cx="1027312" cy="19034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285765" y="3656366"/>
            <a:ext cx="1267265" cy="102114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958398" y="2656506"/>
            <a:ext cx="1027312" cy="19034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929135" y="4120047"/>
            <a:ext cx="1267265" cy="102114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9518659" y="4673498"/>
            <a:ext cx="1267265" cy="102114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6719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27</Words>
  <Application>Microsoft Office PowerPoint</Application>
  <PresentationFormat>Широкоэкранный</PresentationFormat>
  <Paragraphs>15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Тема Office</vt:lpstr>
      <vt:lpstr>с. Новиково</vt:lpstr>
      <vt:lpstr>с. Вторая Падь</vt:lpstr>
      <vt:lpstr>район с. Новое</vt:lpstr>
      <vt:lpstr>г. Корсаков</vt:lpstr>
      <vt:lpstr>с. Раздольное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с. Новиково</dc:title>
  <dc:creator>Макеев Константин Юрьевич</dc:creator>
  <cp:lastModifiedBy>Макеев Константин Юрьевич</cp:lastModifiedBy>
  <cp:revision>7</cp:revision>
  <cp:lastPrinted>2025-04-03T00:23:15Z</cp:lastPrinted>
  <dcterms:created xsi:type="dcterms:W3CDTF">2025-04-02T23:01:34Z</dcterms:created>
  <dcterms:modified xsi:type="dcterms:W3CDTF">2025-04-03T00:29:41Z</dcterms:modified>
</cp:coreProperties>
</file>